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57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6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3832683" y="2234190"/>
            <a:ext cx="523293" cy="43462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Блок-схема: узел 2"/>
          <p:cNvSpPr/>
          <p:nvPr/>
        </p:nvSpPr>
        <p:spPr>
          <a:xfrm>
            <a:off x="3331399" y="2220812"/>
            <a:ext cx="487288" cy="4479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узел 3"/>
          <p:cNvSpPr/>
          <p:nvPr/>
        </p:nvSpPr>
        <p:spPr>
          <a:xfrm>
            <a:off x="2843808" y="2220812"/>
            <a:ext cx="487590" cy="44799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339752" y="2204863"/>
            <a:ext cx="506726" cy="463947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1835696" y="2234189"/>
            <a:ext cx="504056" cy="434619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1331640" y="2220812"/>
            <a:ext cx="504056" cy="44799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827584" y="2208294"/>
            <a:ext cx="504056" cy="4605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283976" y="2213356"/>
            <a:ext cx="543608" cy="46394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4355977" y="2220812"/>
            <a:ext cx="485476" cy="44799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841452" y="2213205"/>
            <a:ext cx="507422" cy="4556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5348874" y="2208294"/>
            <a:ext cx="533191" cy="4605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455341" y="2177953"/>
            <a:ext cx="526336" cy="49085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882065" y="2213205"/>
            <a:ext cx="515658" cy="45560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/>
          <p:cNvSpPr/>
          <p:nvPr/>
        </p:nvSpPr>
        <p:spPr>
          <a:xfrm>
            <a:off x="6981677" y="2204864"/>
            <a:ext cx="529347" cy="46394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511024" y="2172358"/>
            <a:ext cx="517360" cy="49645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8028384" y="2179965"/>
            <a:ext cx="465281" cy="48884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верх 17"/>
          <p:cNvSpPr/>
          <p:nvPr/>
        </p:nvSpPr>
        <p:spPr>
          <a:xfrm>
            <a:off x="8319222" y="1445978"/>
            <a:ext cx="348885" cy="978408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верх 18"/>
          <p:cNvSpPr/>
          <p:nvPr/>
        </p:nvSpPr>
        <p:spPr>
          <a:xfrm>
            <a:off x="90070" y="1442175"/>
            <a:ext cx="387811" cy="978408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56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844215" y="719464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420279" y="719464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96343" y="719464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84104" y="718448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160168" y="718956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748064" y="718448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324128" y="719464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873717" y="719464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844215" y="1268760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402323" y="1268760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994629" y="1268760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584104" y="1268760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93704" y="1268760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753000" y="1268760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357499" y="1268760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933893" y="1268760"/>
            <a:ext cx="576064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>
            <a:off x="909821" y="728160"/>
            <a:ext cx="978408" cy="484632"/>
          </a:xfrm>
          <a:prstGeom prst="lef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Выгнутая вправо стрелка 28"/>
          <p:cNvSpPr/>
          <p:nvPr/>
        </p:nvSpPr>
        <p:spPr>
          <a:xfrm flipV="1">
            <a:off x="6234299" y="693091"/>
            <a:ext cx="731520" cy="101609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Стрелка влево 22"/>
          <p:cNvSpPr/>
          <p:nvPr/>
        </p:nvSpPr>
        <p:spPr>
          <a:xfrm>
            <a:off x="889582" y="1288184"/>
            <a:ext cx="978408" cy="484632"/>
          </a:xfrm>
          <a:prstGeom prst="lef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59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763247" y="70946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2413178" y="70946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063280" y="70946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727376" y="70946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375448" y="70946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023520" y="70946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731024" y="70946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379096" y="70946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762570" y="128552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415208" y="128552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052291" y="128552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711352" y="128552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375448" y="128552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995190" y="128552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670915" y="128552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345762" y="1285528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верх 20"/>
          <p:cNvSpPr/>
          <p:nvPr/>
        </p:nvSpPr>
        <p:spPr>
          <a:xfrm>
            <a:off x="1476333" y="1124744"/>
            <a:ext cx="286914" cy="520824"/>
          </a:xfrm>
          <a:prstGeom prst="up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2248010" y="928265"/>
            <a:ext cx="978408" cy="2423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4340209" y="928265"/>
            <a:ext cx="978408" cy="2423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7049751" y="882428"/>
            <a:ext cx="978408" cy="242316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лево 24"/>
          <p:cNvSpPr/>
          <p:nvPr/>
        </p:nvSpPr>
        <p:spPr>
          <a:xfrm>
            <a:off x="802068" y="882549"/>
            <a:ext cx="978408" cy="288032"/>
          </a:xfrm>
          <a:prstGeom prst="lef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лево 25"/>
          <p:cNvSpPr/>
          <p:nvPr/>
        </p:nvSpPr>
        <p:spPr>
          <a:xfrm>
            <a:off x="2513472" y="1452402"/>
            <a:ext cx="978408" cy="242316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259632" y="62068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11085" y="62068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143133" y="62068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580928" y="62068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12976" y="62068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470176" y="62068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902224" y="62068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341101" y="620688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259632" y="1844824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695128" y="1844824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127176" y="1844824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567743" y="1844824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3030081" y="1844824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470176" y="1843404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913312" y="1830896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334272" y="1835223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259632" y="2276872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680725" y="2276872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112773" y="2262944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2567743" y="2278901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038128" y="2292829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3470176" y="2292829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3909053" y="2267271"/>
            <a:ext cx="432048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4354758" y="2278901"/>
            <a:ext cx="418391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8" name="Таблица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3064744"/>
              </p:ext>
            </p:extLst>
          </p:nvPr>
        </p:nvGraphicFramePr>
        <p:xfrm>
          <a:off x="1110343" y="2060848"/>
          <a:ext cx="3733800" cy="448005"/>
        </p:xfrm>
        <a:graphic>
          <a:graphicData uri="http://schemas.openxmlformats.org/drawingml/2006/table">
            <a:tbl>
              <a:tblPr/>
              <a:tblGrid>
                <a:gridCol w="3733800"/>
              </a:tblGrid>
              <a:tr h="4480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34940"/>
              </p:ext>
            </p:extLst>
          </p:nvPr>
        </p:nvGraphicFramePr>
        <p:xfrm>
          <a:off x="1088571" y="870857"/>
          <a:ext cx="3771461" cy="1164772"/>
        </p:xfrm>
        <a:graphic>
          <a:graphicData uri="http://schemas.openxmlformats.org/drawingml/2006/table">
            <a:tbl>
              <a:tblPr/>
              <a:tblGrid>
                <a:gridCol w="3771461"/>
              </a:tblGrid>
              <a:tr h="11647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1" name="Равнобедренный треугольник 30"/>
          <p:cNvSpPr/>
          <p:nvPr/>
        </p:nvSpPr>
        <p:spPr>
          <a:xfrm>
            <a:off x="755576" y="1052736"/>
            <a:ext cx="202879" cy="43204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углом 31"/>
          <p:cNvSpPr/>
          <p:nvPr/>
        </p:nvSpPr>
        <p:spPr>
          <a:xfrm>
            <a:off x="835359" y="836712"/>
            <a:ext cx="432048" cy="432048"/>
          </a:xfrm>
          <a:prstGeom prst="ben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6" name="Стрелка вверх 35"/>
          <p:cNvSpPr/>
          <p:nvPr/>
        </p:nvSpPr>
        <p:spPr>
          <a:xfrm>
            <a:off x="4775516" y="1484784"/>
            <a:ext cx="242316" cy="489204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Стрелка влево 36"/>
          <p:cNvSpPr/>
          <p:nvPr/>
        </p:nvSpPr>
        <p:spPr>
          <a:xfrm>
            <a:off x="3865621" y="768267"/>
            <a:ext cx="797340" cy="254448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Выгнутая влево стрелка 42"/>
          <p:cNvSpPr/>
          <p:nvPr/>
        </p:nvSpPr>
        <p:spPr>
          <a:xfrm flipV="1">
            <a:off x="829289" y="10277"/>
            <a:ext cx="430343" cy="838496"/>
          </a:xfrm>
          <a:prstGeom prst="curved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5" name="Выгнутая вправо стрелка 44"/>
          <p:cNvSpPr/>
          <p:nvPr/>
        </p:nvSpPr>
        <p:spPr>
          <a:xfrm flipV="1">
            <a:off x="4766320" y="-8384"/>
            <a:ext cx="453752" cy="857157"/>
          </a:xfrm>
          <a:prstGeom prst="curvedLeft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7" name="Стрелка вправо 46"/>
          <p:cNvSpPr/>
          <p:nvPr/>
        </p:nvSpPr>
        <p:spPr>
          <a:xfrm>
            <a:off x="2732944" y="1994317"/>
            <a:ext cx="953256" cy="242316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Стрелка влево 47"/>
          <p:cNvSpPr/>
          <p:nvPr/>
        </p:nvSpPr>
        <p:spPr>
          <a:xfrm>
            <a:off x="1896749" y="2508853"/>
            <a:ext cx="900203" cy="242316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верх 48"/>
          <p:cNvSpPr/>
          <p:nvPr/>
        </p:nvSpPr>
        <p:spPr>
          <a:xfrm>
            <a:off x="1042734" y="2170889"/>
            <a:ext cx="216898" cy="308079"/>
          </a:xfrm>
          <a:prstGeom prst="up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верх 50"/>
          <p:cNvSpPr/>
          <p:nvPr/>
        </p:nvSpPr>
        <p:spPr>
          <a:xfrm>
            <a:off x="4779769" y="1994317"/>
            <a:ext cx="213427" cy="281135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верх 52"/>
          <p:cNvSpPr/>
          <p:nvPr/>
        </p:nvSpPr>
        <p:spPr>
          <a:xfrm>
            <a:off x="1042734" y="1425723"/>
            <a:ext cx="108450" cy="405174"/>
          </a:xfrm>
          <a:prstGeom prst="up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низ 53"/>
          <p:cNvSpPr/>
          <p:nvPr/>
        </p:nvSpPr>
        <p:spPr>
          <a:xfrm>
            <a:off x="4790172" y="2324928"/>
            <a:ext cx="242316" cy="272201"/>
          </a:xfrm>
          <a:prstGeom prst="downArrow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30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96946" y="2829299"/>
            <a:ext cx="470933" cy="357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1167879" y="2804365"/>
            <a:ext cx="457200" cy="4073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625079" y="2857143"/>
            <a:ext cx="449396" cy="3393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060303" y="2869278"/>
            <a:ext cx="498210" cy="32280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29725" y="2827674"/>
            <a:ext cx="516980" cy="3982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039223" y="2815747"/>
            <a:ext cx="464627" cy="4298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489363" y="2802439"/>
            <a:ext cx="534835" cy="411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024198" y="2837046"/>
            <a:ext cx="518342" cy="3888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362421" y="3334914"/>
            <a:ext cx="513597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806280" y="3360463"/>
            <a:ext cx="51101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315119" y="3358289"/>
            <a:ext cx="491161" cy="4238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788215" y="3384576"/>
            <a:ext cx="574557" cy="4163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243538" y="3377155"/>
            <a:ext cx="544677" cy="4238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699827" y="3335718"/>
            <a:ext cx="543712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257585" y="3368851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17629" y="3393605"/>
            <a:ext cx="539956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311258" y="2834922"/>
            <a:ext cx="432048" cy="3897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4877784" y="2829745"/>
            <a:ext cx="432813" cy="3667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6215200" y="2838596"/>
            <a:ext cx="458015" cy="39128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743306" y="2849228"/>
            <a:ext cx="504056" cy="3700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673215" y="280563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7132075" y="2806896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589275" y="2838596"/>
            <a:ext cx="45886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8505335" y="2870790"/>
            <a:ext cx="45803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048135" y="2857143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9572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19</cp:revision>
  <dcterms:created xsi:type="dcterms:W3CDTF">2015-11-10T07:13:53Z</dcterms:created>
  <dcterms:modified xsi:type="dcterms:W3CDTF">2015-11-26T19:12:38Z</dcterms:modified>
</cp:coreProperties>
</file>